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6" r:id="rId15"/>
    <p:sldId id="317" r:id="rId16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24050" y="2981325"/>
            <a:ext cx="8343900" cy="895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7768" y="1916832"/>
            <a:ext cx="3190875" cy="3000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3433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68125" cy="4543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5236121"/>
            <a:ext cx="64807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72249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47728" y="1196752"/>
            <a:ext cx="4305300" cy="3067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4437112"/>
            <a:ext cx="9953625" cy="76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1308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836712"/>
            <a:ext cx="9443936" cy="498602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l="8447" t="6048" r="2861" b="6257"/>
          <a:stretch/>
        </p:blipFill>
        <p:spPr>
          <a:xfrm>
            <a:off x="6312023" y="4928212"/>
            <a:ext cx="4192297" cy="1929787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2469892" y="5111164"/>
            <a:ext cx="1080120" cy="53040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66095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2125325" cy="3600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54606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340768"/>
            <a:ext cx="8915400" cy="426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21801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72875" cy="3771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4221088"/>
            <a:ext cx="1512168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56315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2484" r="-158" b="3091"/>
          <a:stretch/>
        </p:blipFill>
        <p:spPr>
          <a:xfrm>
            <a:off x="335360" y="1340768"/>
            <a:ext cx="11161240" cy="547260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4293096"/>
            <a:ext cx="64807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2590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34036"/>
            <a:ext cx="11544300" cy="3857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5105400"/>
            <a:ext cx="11620500" cy="17526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88488" y="2348880"/>
            <a:ext cx="64807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672064" y="6093296"/>
            <a:ext cx="79208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12384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63375" cy="5010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80176" y="5517232"/>
            <a:ext cx="115212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44833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488" y="1484784"/>
            <a:ext cx="8743950" cy="4524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72212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582400" cy="4257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780928"/>
            <a:ext cx="64807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66756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268760"/>
            <a:ext cx="11887200" cy="1895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176120" y="2420888"/>
            <a:ext cx="64807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5903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77650" cy="5210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056440" y="2492896"/>
            <a:ext cx="188456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400" y="3549811"/>
            <a:ext cx="367240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600056" y="4653136"/>
            <a:ext cx="5184576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39416" y="5733256"/>
            <a:ext cx="136815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52289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45</TotalTime>
  <Words>0</Words>
  <Application>Microsoft Office PowerPoint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75</cp:revision>
  <dcterms:created xsi:type="dcterms:W3CDTF">2015-09-16T06:44:00Z</dcterms:created>
  <dcterms:modified xsi:type="dcterms:W3CDTF">2026-01-15T06:49:00Z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